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6" r:id="rId49"/>
    <p:sldId id="307" r:id="rId50"/>
    <p:sldId id="309" r:id="rId51"/>
    <p:sldId id="308" r:id="rId52"/>
    <p:sldId id="303" r:id="rId53"/>
    <p:sldId id="304" r:id="rId54"/>
    <p:sldId id="305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4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2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4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7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6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2F0BB-44DE-4A28-B23D-8A7EF5E79F2B}" type="datetimeFigureOut">
              <a:rPr lang="ko-KR" altLang="en-US" smtClean="0"/>
              <a:t>2019-02-09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3F4BF-73BE-490C-A09E-23A39DD3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6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ayhome25.github.io/git/2017/07/08/git-first-pull-request-story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46260" y="4634753"/>
            <a:ext cx="2698376" cy="58270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3105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https://wayhome25.github.io/git/2017/07/08/git-first-pull-request-story/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https://guides.github.com/activities/hello-world/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4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402080" y="-162046"/>
            <a:ext cx="14996160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1633959" y="1199565"/>
            <a:ext cx="9176797" cy="5571625"/>
          </a:xfrm>
          <a:custGeom>
            <a:avLst/>
            <a:gdLst>
              <a:gd name="connsiteX0" fmla="*/ 626492 w 9176797"/>
              <a:gd name="connsiteY0" fmla="*/ 0 h 5571625"/>
              <a:gd name="connsiteX1" fmla="*/ 3132384 w 9176797"/>
              <a:gd name="connsiteY1" fmla="*/ 0 h 5571625"/>
              <a:gd name="connsiteX2" fmla="*/ 3758876 w 9176797"/>
              <a:gd name="connsiteY2" fmla="*/ 626492 h 5571625"/>
              <a:gd name="connsiteX3" fmla="*/ 3758876 w 9176797"/>
              <a:gd name="connsiteY3" fmla="*/ 3508271 h 5571625"/>
              <a:gd name="connsiteX4" fmla="*/ 8974492 w 9176797"/>
              <a:gd name="connsiteY4" fmla="*/ 3508271 h 5571625"/>
              <a:gd name="connsiteX5" fmla="*/ 9176797 w 9176797"/>
              <a:gd name="connsiteY5" fmla="*/ 3710576 h 5571625"/>
              <a:gd name="connsiteX6" fmla="*/ 9176797 w 9176797"/>
              <a:gd name="connsiteY6" fmla="*/ 4519772 h 5571625"/>
              <a:gd name="connsiteX7" fmla="*/ 8974492 w 9176797"/>
              <a:gd name="connsiteY7" fmla="*/ 4722077 h 5571625"/>
              <a:gd name="connsiteX8" fmla="*/ 3758876 w 9176797"/>
              <a:gd name="connsiteY8" fmla="*/ 4722077 h 5571625"/>
              <a:gd name="connsiteX9" fmla="*/ 3758876 w 9176797"/>
              <a:gd name="connsiteY9" fmla="*/ 4945133 h 5571625"/>
              <a:gd name="connsiteX10" fmla="*/ 3132384 w 9176797"/>
              <a:gd name="connsiteY10" fmla="*/ 5571625 h 5571625"/>
              <a:gd name="connsiteX11" fmla="*/ 626492 w 9176797"/>
              <a:gd name="connsiteY11" fmla="*/ 5571625 h 5571625"/>
              <a:gd name="connsiteX12" fmla="*/ 0 w 9176797"/>
              <a:gd name="connsiteY12" fmla="*/ 4945133 h 5571625"/>
              <a:gd name="connsiteX13" fmla="*/ 0 w 9176797"/>
              <a:gd name="connsiteY13" fmla="*/ 626492 h 5571625"/>
              <a:gd name="connsiteX14" fmla="*/ 626492 w 9176797"/>
              <a:gd name="connsiteY14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76797" h="5571625">
                <a:moveTo>
                  <a:pt x="626492" y="0"/>
                </a:moveTo>
                <a:lnTo>
                  <a:pt x="3132384" y="0"/>
                </a:lnTo>
                <a:cubicBezTo>
                  <a:pt x="3478386" y="0"/>
                  <a:pt x="3758876" y="280490"/>
                  <a:pt x="3758876" y="626492"/>
                </a:cubicBezTo>
                <a:lnTo>
                  <a:pt x="3758876" y="3508271"/>
                </a:lnTo>
                <a:lnTo>
                  <a:pt x="8974492" y="3508271"/>
                </a:lnTo>
                <a:cubicBezTo>
                  <a:pt x="9086222" y="3508271"/>
                  <a:pt x="9176797" y="3598846"/>
                  <a:pt x="9176797" y="3710576"/>
                </a:cubicBezTo>
                <a:lnTo>
                  <a:pt x="9176797" y="4519772"/>
                </a:lnTo>
                <a:cubicBezTo>
                  <a:pt x="9176797" y="4631502"/>
                  <a:pt x="9086222" y="4722077"/>
                  <a:pt x="8974492" y="4722077"/>
                </a:cubicBezTo>
                <a:lnTo>
                  <a:pt x="3758876" y="4722077"/>
                </a:lnTo>
                <a:lnTo>
                  <a:pt x="3758876" y="4945133"/>
                </a:lnTo>
                <a:cubicBezTo>
                  <a:pt x="3758876" y="5291135"/>
                  <a:pt x="3478386" y="5571625"/>
                  <a:pt x="3132384" y="5571625"/>
                </a:cubicBezTo>
                <a:lnTo>
                  <a:pt x="626492" y="5571625"/>
                </a:lnTo>
                <a:cubicBezTo>
                  <a:pt x="280490" y="5571625"/>
                  <a:pt x="0" y="5291135"/>
                  <a:pt x="0" y="4945133"/>
                </a:cubicBezTo>
                <a:lnTo>
                  <a:pt x="0" y="626492"/>
                </a:lnTo>
                <a:cubicBezTo>
                  <a:pt x="0" y="280490"/>
                  <a:pt x="280490" y="0"/>
                  <a:pt x="626492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734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12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512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284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284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49829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89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284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284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79942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94248" y="2431888"/>
            <a:ext cx="260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토픽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만들고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수정하여 </a:t>
            </a:r>
            <a:r>
              <a:rPr lang="ko-KR" altLang="en-US" dirty="0" err="1" smtClean="0"/>
              <a:t>커밋하기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284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84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317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79942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55666" y="4351508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36170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408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2512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36170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512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853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27554" y="4760643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-1805354" y="-162046"/>
            <a:ext cx="16295077" cy="718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-1055805" y="1199565"/>
            <a:ext cx="14838361" cy="5571625"/>
          </a:xfrm>
          <a:custGeom>
            <a:avLst/>
            <a:gdLst>
              <a:gd name="connsiteX0" fmla="*/ 6288056 w 14838361"/>
              <a:gd name="connsiteY0" fmla="*/ 0 h 5571625"/>
              <a:gd name="connsiteX1" fmla="*/ 8793948 w 14838361"/>
              <a:gd name="connsiteY1" fmla="*/ 0 h 5571625"/>
              <a:gd name="connsiteX2" fmla="*/ 9420440 w 14838361"/>
              <a:gd name="connsiteY2" fmla="*/ 626492 h 5571625"/>
              <a:gd name="connsiteX3" fmla="*/ 9420440 w 14838361"/>
              <a:gd name="connsiteY3" fmla="*/ 3508271 h 5571625"/>
              <a:gd name="connsiteX4" fmla="*/ 14636056 w 14838361"/>
              <a:gd name="connsiteY4" fmla="*/ 3508271 h 5571625"/>
              <a:gd name="connsiteX5" fmla="*/ 14838361 w 14838361"/>
              <a:gd name="connsiteY5" fmla="*/ 3710576 h 5571625"/>
              <a:gd name="connsiteX6" fmla="*/ 14838361 w 14838361"/>
              <a:gd name="connsiteY6" fmla="*/ 4519772 h 5571625"/>
              <a:gd name="connsiteX7" fmla="*/ 14636056 w 14838361"/>
              <a:gd name="connsiteY7" fmla="*/ 4722077 h 5571625"/>
              <a:gd name="connsiteX8" fmla="*/ 9420440 w 14838361"/>
              <a:gd name="connsiteY8" fmla="*/ 4722077 h 5571625"/>
              <a:gd name="connsiteX9" fmla="*/ 9420440 w 14838361"/>
              <a:gd name="connsiteY9" fmla="*/ 4945133 h 5571625"/>
              <a:gd name="connsiteX10" fmla="*/ 8793948 w 14838361"/>
              <a:gd name="connsiteY10" fmla="*/ 5571625 h 5571625"/>
              <a:gd name="connsiteX11" fmla="*/ 6288056 w 14838361"/>
              <a:gd name="connsiteY11" fmla="*/ 5571625 h 5571625"/>
              <a:gd name="connsiteX12" fmla="*/ 5661565 w 14838361"/>
              <a:gd name="connsiteY12" fmla="*/ 4945133 h 5571625"/>
              <a:gd name="connsiteX13" fmla="*/ 5661565 w 14838361"/>
              <a:gd name="connsiteY13" fmla="*/ 4719942 h 5571625"/>
              <a:gd name="connsiteX14" fmla="*/ 202650 w 14838361"/>
              <a:gd name="connsiteY14" fmla="*/ 4719942 h 5571625"/>
              <a:gd name="connsiteX15" fmla="*/ 0 w 14838361"/>
              <a:gd name="connsiteY15" fmla="*/ 4517292 h 5571625"/>
              <a:gd name="connsiteX16" fmla="*/ 0 w 14838361"/>
              <a:gd name="connsiteY16" fmla="*/ 3706719 h 5571625"/>
              <a:gd name="connsiteX17" fmla="*/ 202650 w 14838361"/>
              <a:gd name="connsiteY17" fmla="*/ 3504069 h 5571625"/>
              <a:gd name="connsiteX18" fmla="*/ 5661565 w 14838361"/>
              <a:gd name="connsiteY18" fmla="*/ 3504069 h 5571625"/>
              <a:gd name="connsiteX19" fmla="*/ 5661565 w 14838361"/>
              <a:gd name="connsiteY19" fmla="*/ 626492 h 5571625"/>
              <a:gd name="connsiteX20" fmla="*/ 6288056 w 14838361"/>
              <a:gd name="connsiteY20" fmla="*/ 0 h 5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838361" h="5571625">
                <a:moveTo>
                  <a:pt x="6288056" y="0"/>
                </a:moveTo>
                <a:lnTo>
                  <a:pt x="8793948" y="0"/>
                </a:lnTo>
                <a:cubicBezTo>
                  <a:pt x="9139950" y="0"/>
                  <a:pt x="9420440" y="280490"/>
                  <a:pt x="9420440" y="626492"/>
                </a:cubicBezTo>
                <a:lnTo>
                  <a:pt x="9420440" y="3508271"/>
                </a:lnTo>
                <a:lnTo>
                  <a:pt x="14636056" y="3508271"/>
                </a:lnTo>
                <a:cubicBezTo>
                  <a:pt x="14747786" y="3508271"/>
                  <a:pt x="14838361" y="3598846"/>
                  <a:pt x="14838361" y="3710576"/>
                </a:cubicBezTo>
                <a:lnTo>
                  <a:pt x="14838361" y="4519772"/>
                </a:lnTo>
                <a:cubicBezTo>
                  <a:pt x="14838361" y="4631502"/>
                  <a:pt x="14747786" y="4722077"/>
                  <a:pt x="14636056" y="4722077"/>
                </a:cubicBezTo>
                <a:lnTo>
                  <a:pt x="9420440" y="4722077"/>
                </a:lnTo>
                <a:lnTo>
                  <a:pt x="9420440" y="4945133"/>
                </a:lnTo>
                <a:cubicBezTo>
                  <a:pt x="9420440" y="5291135"/>
                  <a:pt x="9139950" y="5571625"/>
                  <a:pt x="8793948" y="5571625"/>
                </a:cubicBezTo>
                <a:lnTo>
                  <a:pt x="6288056" y="5571625"/>
                </a:lnTo>
                <a:cubicBezTo>
                  <a:pt x="5942055" y="5571625"/>
                  <a:pt x="5661565" y="5291135"/>
                  <a:pt x="5661565" y="4945133"/>
                </a:cubicBezTo>
                <a:lnTo>
                  <a:pt x="5661565" y="4719942"/>
                </a:lnTo>
                <a:lnTo>
                  <a:pt x="202650" y="4719942"/>
                </a:lnTo>
                <a:cubicBezTo>
                  <a:pt x="90729" y="4719942"/>
                  <a:pt x="0" y="4629213"/>
                  <a:pt x="0" y="4517292"/>
                </a:cubicBezTo>
                <a:lnTo>
                  <a:pt x="0" y="3706719"/>
                </a:lnTo>
                <a:cubicBezTo>
                  <a:pt x="0" y="3594798"/>
                  <a:pt x="90729" y="3504069"/>
                  <a:pt x="202650" y="3504069"/>
                </a:cubicBezTo>
                <a:lnTo>
                  <a:pt x="5661565" y="3504069"/>
                </a:lnTo>
                <a:lnTo>
                  <a:pt x="5661565" y="626492"/>
                </a:lnTo>
                <a:cubicBezTo>
                  <a:pt x="5661565" y="280490"/>
                  <a:pt x="5942055" y="0"/>
                  <a:pt x="6288056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45280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23076" y="1434297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원본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230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소유자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60023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600236" y="139667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" idx="3"/>
          </p:cNvCxnSpPr>
          <p:nvPr/>
        </p:nvCxnSpPr>
        <p:spPr>
          <a:xfrm flipV="1">
            <a:off x="7954701" y="1790218"/>
            <a:ext cx="1645535" cy="13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80723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00236" y="332731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00236" y="3327315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2"/>
            <a:endCxn id="11" idx="0"/>
          </p:cNvCxnSpPr>
          <p:nvPr/>
        </p:nvCxnSpPr>
        <p:spPr>
          <a:xfrm>
            <a:off x="10966049" y="213456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66048" y="2431887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00235" y="4889008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00235" y="4889008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803529" y="1281194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10966047" y="406520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27466" y="434598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17" idx="1"/>
          </p:cNvCxnSpPr>
          <p:nvPr/>
        </p:nvCxnSpPr>
        <p:spPr>
          <a:xfrm flipH="1">
            <a:off x="6588888" y="5257951"/>
            <a:ext cx="3011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12620" y="488842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23076" y="5832663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개선된 프로젝트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2" idx="2"/>
          </p:cNvCxnSpPr>
          <p:nvPr/>
        </p:nvCxnSpPr>
        <p:spPr>
          <a:xfrm flipH="1">
            <a:off x="6588888" y="2172183"/>
            <a:ext cx="1" cy="3660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23076" y="5832663"/>
            <a:ext cx="432122" cy="73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357146" y="5303728"/>
            <a:ext cx="116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38072" y="4107139"/>
            <a:ext cx="10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GitHub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-1053006" y="1203322"/>
            <a:ext cx="4537276" cy="31109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576" y="127322"/>
            <a:ext cx="2731625" cy="6829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04292" y="1427159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복사본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981158" y="1803240"/>
            <a:ext cx="22404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73515" y="1892219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Fork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4292" y="3357795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1319" y="3357795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29" idx="2"/>
            <a:endCxn id="38" idx="0"/>
          </p:cNvCxnSpPr>
          <p:nvPr/>
        </p:nvCxnSpPr>
        <p:spPr>
          <a:xfrm>
            <a:off x="1570105" y="2165045"/>
            <a:ext cx="0" cy="1192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884983" y="1396679"/>
            <a:ext cx="8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환경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570103" y="4095681"/>
            <a:ext cx="1" cy="823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31522" y="4330740"/>
            <a:ext cx="964557" cy="3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04292" y="4881090"/>
            <a:ext cx="2731625" cy="73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tx1"/>
                </a:solidFill>
              </a:rPr>
              <a:t>수정본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11319" y="4881090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22579" y="5832018"/>
            <a:ext cx="432122" cy="737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54824" y="5265111"/>
            <a:ext cx="36340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78555" y="4895585"/>
            <a:ext cx="175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Pull Request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306878" y="2477689"/>
            <a:ext cx="172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4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59520" y="1219200"/>
            <a:ext cx="731520" cy="355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2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-8965" y="797560"/>
            <a:ext cx="12192000" cy="52628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18600" y="1158240"/>
            <a:ext cx="772160" cy="254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8177" y="2753958"/>
            <a:ext cx="617070" cy="1595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78176" y="1920240"/>
            <a:ext cx="2150035" cy="258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474824" y="1857484"/>
            <a:ext cx="672351" cy="303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37360" y="-550359"/>
            <a:ext cx="14965680" cy="6798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667" t="8741" r="22750" b="12593"/>
          <a:stretch/>
        </p:blipFill>
        <p:spPr>
          <a:xfrm>
            <a:off x="894080" y="-327420"/>
            <a:ext cx="9702800" cy="6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48754" y="2250140"/>
            <a:ext cx="3684492" cy="435684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7669" y="4823012"/>
            <a:ext cx="262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(Internet Explorer</a:t>
            </a:r>
            <a:r>
              <a:rPr lang="ko-KR" altLang="en-US" sz="1400" dirty="0" smtClean="0"/>
              <a:t>에서 불가능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03810" y="2465294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빈 칸</a:t>
            </a:r>
            <a:r>
              <a:rPr lang="en-US" altLang="ko-KR" sz="1400" dirty="0" smtClean="0"/>
              <a:t>X </a:t>
            </a:r>
            <a:r>
              <a:rPr lang="ko-KR" altLang="en-US" sz="1400" dirty="0" smtClean="0"/>
              <a:t>중복</a:t>
            </a:r>
            <a:r>
              <a:rPr lang="en-US" altLang="ko-KR" sz="1400" dirty="0" smtClean="0"/>
              <a:t>X)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3810" y="2988225"/>
            <a:ext cx="1461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인증 메일 수신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64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04256" y="2733638"/>
            <a:ext cx="111670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1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6919" y="4886960"/>
            <a:ext cx="2455561" cy="1971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5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26177" y="2611718"/>
            <a:ext cx="1015104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8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9" y="0"/>
            <a:ext cx="1043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66336" y="2845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96976" y="2337398"/>
            <a:ext cx="1248783" cy="385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76496" y="3043518"/>
            <a:ext cx="1248783" cy="1040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552700" y="-1524000"/>
            <a:ext cx="17297400" cy="958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0212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86336" y="999236"/>
            <a:ext cx="6298304" cy="537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62256" y="1618996"/>
            <a:ext cx="4489824" cy="24987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2917" b="41154"/>
          <a:stretch/>
        </p:blipFill>
        <p:spPr>
          <a:xfrm>
            <a:off x="0" y="5451991"/>
            <a:ext cx="12192000" cy="23499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05056" y="4199635"/>
            <a:ext cx="6521824" cy="36022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8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54256" y="1446276"/>
            <a:ext cx="5068944" cy="2394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2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72640" y="-961839"/>
            <a:ext cx="16093440" cy="822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1839"/>
            <a:ext cx="12192000" cy="654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958"/>
          <a:stretch/>
        </p:blipFill>
        <p:spPr>
          <a:xfrm>
            <a:off x="0" y="5497979"/>
            <a:ext cx="12192000" cy="17686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02542" y="6598023"/>
            <a:ext cx="824752" cy="38548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4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56336" y="1497076"/>
            <a:ext cx="943984" cy="311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8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0" y="0"/>
            <a:ext cx="12192000" cy="63703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41936" y="3356356"/>
            <a:ext cx="1685664" cy="362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5696" y="3305556"/>
            <a:ext cx="4926704" cy="14188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45696" y="4724400"/>
            <a:ext cx="4926704" cy="162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8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47366" y="6358589"/>
            <a:ext cx="1335740" cy="3918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2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4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417" t="4889" r="5083" b="15556"/>
          <a:stretch/>
        </p:blipFill>
        <p:spPr>
          <a:xfrm>
            <a:off x="3220720" y="335280"/>
            <a:ext cx="835152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3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6" y="0"/>
            <a:ext cx="1046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4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805" t="15208" r="21250" b="28333"/>
          <a:stretch/>
        </p:blipFill>
        <p:spPr>
          <a:xfrm>
            <a:off x="1402161" y="1071564"/>
            <a:ext cx="9387677" cy="50577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801224" y="1071564"/>
            <a:ext cx="988613" cy="457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46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742" t="16041" r="20547" b="34584"/>
          <a:stretch/>
        </p:blipFill>
        <p:spPr>
          <a:xfrm>
            <a:off x="2528888" y="1100138"/>
            <a:ext cx="7158037" cy="33861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28888" y="1100138"/>
            <a:ext cx="1671637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27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44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8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259" t="16092" r="21293" b="25517"/>
          <a:stretch/>
        </p:blipFill>
        <p:spPr>
          <a:xfrm>
            <a:off x="2469930" y="1103586"/>
            <a:ext cx="7126015" cy="40044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1359" y="1090993"/>
            <a:ext cx="1683441" cy="3806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12797" y="1471613"/>
            <a:ext cx="716654" cy="342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681" t="4521" r="63922" b="92567"/>
          <a:stretch/>
        </p:blipFill>
        <p:spPr>
          <a:xfrm>
            <a:off x="2562739" y="620110"/>
            <a:ext cx="2364827" cy="19969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1359" y="521270"/>
            <a:ext cx="2587331" cy="3806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00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415" t="15705" r="21000" b="11703"/>
          <a:stretch/>
        </p:blipFill>
        <p:spPr>
          <a:xfrm>
            <a:off x="2377440" y="345440"/>
            <a:ext cx="714248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60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7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219" t="6445" r="53030" b="59835"/>
          <a:stretch/>
        </p:blipFill>
        <p:spPr>
          <a:xfrm>
            <a:off x="2343150" y="1427479"/>
            <a:ext cx="2584450" cy="27619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5584" t="32444" r="38667" b="37185"/>
          <a:stretch/>
        </p:blipFill>
        <p:spPr>
          <a:xfrm>
            <a:off x="6431280" y="1752599"/>
            <a:ext cx="3139440" cy="208280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2272030" y="1427479"/>
            <a:ext cx="2726690" cy="604521"/>
          </a:xfrm>
          <a:custGeom>
            <a:avLst/>
            <a:gdLst>
              <a:gd name="connsiteX0" fmla="*/ 0 w 2726690"/>
              <a:gd name="connsiteY0" fmla="*/ 0 h 604521"/>
              <a:gd name="connsiteX1" fmla="*/ 633730 w 2726690"/>
              <a:gd name="connsiteY1" fmla="*/ 0 h 604521"/>
              <a:gd name="connsiteX2" fmla="*/ 633730 w 2726690"/>
              <a:gd name="connsiteY2" fmla="*/ 218441 h 604521"/>
              <a:gd name="connsiteX3" fmla="*/ 2726690 w 2726690"/>
              <a:gd name="connsiteY3" fmla="*/ 218441 h 604521"/>
              <a:gd name="connsiteX4" fmla="*/ 2726690 w 2726690"/>
              <a:gd name="connsiteY4" fmla="*/ 604521 h 604521"/>
              <a:gd name="connsiteX5" fmla="*/ 0 w 2726690"/>
              <a:gd name="connsiteY5" fmla="*/ 604521 h 604521"/>
              <a:gd name="connsiteX6" fmla="*/ 0 w 2726690"/>
              <a:gd name="connsiteY6" fmla="*/ 289561 h 604521"/>
              <a:gd name="connsiteX7" fmla="*/ 0 w 2726690"/>
              <a:gd name="connsiteY7" fmla="*/ 218441 h 60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6690" h="604521">
                <a:moveTo>
                  <a:pt x="0" y="0"/>
                </a:moveTo>
                <a:lnTo>
                  <a:pt x="633730" y="0"/>
                </a:lnTo>
                <a:lnTo>
                  <a:pt x="633730" y="218441"/>
                </a:lnTo>
                <a:lnTo>
                  <a:pt x="2726690" y="218441"/>
                </a:lnTo>
                <a:lnTo>
                  <a:pt x="2726690" y="604521"/>
                </a:lnTo>
                <a:lnTo>
                  <a:pt x="0" y="604521"/>
                </a:lnTo>
                <a:lnTo>
                  <a:pt x="0" y="289561"/>
                </a:lnTo>
                <a:lnTo>
                  <a:pt x="0" y="218441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46476" y="2440939"/>
            <a:ext cx="2912484" cy="261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99916" y="3441699"/>
            <a:ext cx="1073524" cy="292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250" t="31259" r="22500" b="50815"/>
          <a:stretch/>
        </p:blipFill>
        <p:spPr>
          <a:xfrm>
            <a:off x="2712720" y="1706880"/>
            <a:ext cx="5029200" cy="1229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66796" y="2170429"/>
            <a:ext cx="910964" cy="2882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03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4889" r="76802" b="50963"/>
          <a:stretch/>
        </p:blipFill>
        <p:spPr>
          <a:xfrm>
            <a:off x="0" y="1544320"/>
            <a:ext cx="2377440" cy="1656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84" y="-162560"/>
            <a:ext cx="1024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4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4" y="0"/>
            <a:ext cx="10248472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4889" r="76802" b="50963"/>
          <a:stretch/>
        </p:blipFill>
        <p:spPr>
          <a:xfrm>
            <a:off x="697444" y="2178304"/>
            <a:ext cx="2377440" cy="16560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6804" y="706881"/>
            <a:ext cx="2418080" cy="4301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95204" y="708785"/>
            <a:ext cx="7850712" cy="61492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6804" y="5013706"/>
            <a:ext cx="2418080" cy="18442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08484" y="4145280"/>
            <a:ext cx="5103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파일을 선택하면 수정내역을 볼 수 있다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.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095204" y="4365655"/>
            <a:ext cx="21132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128" y="5758533"/>
            <a:ext cx="240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제목</a:t>
            </a:r>
            <a:r>
              <a:rPr lang="en-US" altLang="ko-KR" b="1" dirty="0" smtClean="0">
                <a:solidFill>
                  <a:srgbClr val="C00000"/>
                </a:solidFill>
              </a:rPr>
              <a:t>+</a:t>
            </a:r>
            <a:r>
              <a:rPr lang="ko-KR" altLang="en-US" b="1" dirty="0" smtClean="0">
                <a:solidFill>
                  <a:srgbClr val="C00000"/>
                </a:solidFill>
              </a:rPr>
              <a:t>내용 입력 후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Commit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0442" y="1719292"/>
            <a:ext cx="120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수정 전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r>
              <a:rPr lang="ko-KR" altLang="en-US" sz="1600" b="1" dirty="0" smtClean="0">
                <a:solidFill>
                  <a:srgbClr val="C00000"/>
                </a:solidFill>
              </a:rPr>
              <a:t>수정 후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63604" y="1771710"/>
            <a:ext cx="6546636" cy="479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4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4" y="0"/>
            <a:ext cx="1024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0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368" t="16899" r="21397" b="12650"/>
          <a:stretch/>
        </p:blipFill>
        <p:spPr>
          <a:xfrm>
            <a:off x="2483224" y="1264024"/>
            <a:ext cx="7100047" cy="46078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41510" y="2587498"/>
            <a:ext cx="1195902" cy="272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90145" y="3138827"/>
            <a:ext cx="1348302" cy="348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53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514" t="34169" r="20295" b="33072"/>
          <a:stretch/>
        </p:blipFill>
        <p:spPr>
          <a:xfrm>
            <a:off x="1959294" y="2124635"/>
            <a:ext cx="8273411" cy="24563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566663" y="3299012"/>
            <a:ext cx="1195902" cy="1120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0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294" t="9281" r="20735" b="30066"/>
          <a:stretch/>
        </p:blipFill>
        <p:spPr>
          <a:xfrm>
            <a:off x="2474258" y="-1577789"/>
            <a:ext cx="7189695" cy="41596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485" t="22353" r="20883" b="9020"/>
          <a:stretch/>
        </p:blipFill>
        <p:spPr>
          <a:xfrm>
            <a:off x="2375647" y="2429435"/>
            <a:ext cx="7270378" cy="47064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74258" y="-1093694"/>
            <a:ext cx="7073154" cy="7082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76800" y="-753035"/>
            <a:ext cx="47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원본 저장소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브랜치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Fork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저장소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/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브랜치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9626" y="-385482"/>
            <a:ext cx="5525855" cy="28776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68612" y="1105833"/>
            <a:ext cx="434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GitHub Desktop</a:t>
            </a:r>
            <a:r>
              <a:rPr lang="ko-KR" altLang="en-US" b="1" dirty="0" smtClean="0">
                <a:solidFill>
                  <a:srgbClr val="C00000"/>
                </a:solidFill>
              </a:rPr>
              <a:t>에서 입력한 내용대로 작성되며 수정할 수 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4258" y="2949388"/>
            <a:ext cx="3442448" cy="4796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2023" y="2929679"/>
            <a:ext cx="16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Commit </a:t>
            </a:r>
            <a:r>
              <a:rPr lang="ko-KR" altLang="en-US" b="1" dirty="0" smtClean="0">
                <a:solidFill>
                  <a:srgbClr val="C00000"/>
                </a:solidFill>
              </a:rPr>
              <a:t>정보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70660" y="3738282"/>
            <a:ext cx="3221927" cy="245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87600" y="3666564"/>
            <a:ext cx="295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파일 수정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smtClean="0">
                <a:solidFill>
                  <a:srgbClr val="C00000"/>
                </a:solidFill>
              </a:rPr>
              <a:t>추가</a:t>
            </a:r>
            <a:r>
              <a:rPr lang="en-US" altLang="ko-KR" b="1" dirty="0" smtClean="0">
                <a:solidFill>
                  <a:srgbClr val="C00000"/>
                </a:solidFill>
              </a:rPr>
              <a:t>/</a:t>
            </a:r>
            <a:r>
              <a:rPr lang="ko-KR" altLang="en-US" b="1" dirty="0" smtClean="0">
                <a:solidFill>
                  <a:srgbClr val="C00000"/>
                </a:solidFill>
              </a:rPr>
              <a:t>삭제 내역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5849" y="6268579"/>
            <a:ext cx="120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00000"/>
                </a:solidFill>
              </a:rPr>
              <a:t>수정 전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r>
              <a:rPr lang="ko-KR" altLang="en-US" sz="1200" b="1" dirty="0" smtClean="0">
                <a:solidFill>
                  <a:srgbClr val="C00000"/>
                </a:solidFill>
              </a:rPr>
              <a:t>수정 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26" y="6311151"/>
            <a:ext cx="7067786" cy="384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68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162" t="15117" r="35808" b="6345"/>
          <a:stretch/>
        </p:blipFill>
        <p:spPr>
          <a:xfrm>
            <a:off x="2823882" y="1147482"/>
            <a:ext cx="5002306" cy="5136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779" t="15666" r="34338" b="45719"/>
          <a:stretch/>
        </p:blipFill>
        <p:spPr>
          <a:xfrm>
            <a:off x="2788022" y="1775012"/>
            <a:ext cx="4999318" cy="23666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54256" y="4645463"/>
            <a:ext cx="5068944" cy="1647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073" t="15948" r="56190" b="79739"/>
          <a:stretch/>
        </p:blipFill>
        <p:spPr>
          <a:xfrm>
            <a:off x="2788022" y="1130238"/>
            <a:ext cx="2840618" cy="290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4339" t="15948" r="56190" b="79486"/>
          <a:stretch/>
        </p:blipFill>
        <p:spPr>
          <a:xfrm>
            <a:off x="6728610" y="1147482"/>
            <a:ext cx="1133438" cy="2795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4256" y="1446276"/>
            <a:ext cx="5068944" cy="2394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18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416" t="20741" r="41000" b="73778"/>
          <a:stretch/>
        </p:blipFill>
        <p:spPr>
          <a:xfrm>
            <a:off x="2489200" y="1422400"/>
            <a:ext cx="4704080" cy="3759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02336" y="1422400"/>
            <a:ext cx="1004944" cy="3759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7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916" t="20296" r="20750" b="39408"/>
          <a:stretch/>
        </p:blipFill>
        <p:spPr>
          <a:xfrm>
            <a:off x="2550160" y="1391920"/>
            <a:ext cx="7112000" cy="27635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86336" y="3667760"/>
            <a:ext cx="1970144" cy="3759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17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9750" t="13333" r="34417" b="5333"/>
          <a:stretch/>
        </p:blipFill>
        <p:spPr>
          <a:xfrm>
            <a:off x="2133600" y="0"/>
            <a:ext cx="6614160" cy="66021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76176" y="3952240"/>
            <a:ext cx="1604384" cy="3759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723776" y="4511040"/>
            <a:ext cx="5952864" cy="20910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692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2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0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142</Words>
  <Application>Microsoft Office PowerPoint</Application>
  <PresentationFormat>와이드스크린</PresentationFormat>
  <Paragraphs>59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ludayin</dc:creator>
  <cp:lastModifiedBy>ludayin</cp:lastModifiedBy>
  <cp:revision>53</cp:revision>
  <dcterms:created xsi:type="dcterms:W3CDTF">2019-01-20T14:42:38Z</dcterms:created>
  <dcterms:modified xsi:type="dcterms:W3CDTF">2019-02-09T09:46:24Z</dcterms:modified>
</cp:coreProperties>
</file>